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00" y="-11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10/6/2021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A41513-A18A-4B33-8013-8A4B6F807DF6}"/>
              </a:ext>
            </a:extLst>
          </p:cNvPr>
          <p:cNvSpPr txBox="1"/>
          <p:nvPr/>
        </p:nvSpPr>
        <p:spPr>
          <a:xfrm>
            <a:off x="3967163" y="2923550"/>
            <a:ext cx="43734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ΑΦΟΙ ΤΡΥΠΑΝΗ ΠΑΡΑΓΩΓΗ ΚΑΙ ΕΜΠΟΡΙΑ ΕΝΔΥΜΑΤΩΝ ΑΝΩΝΥΜΗ ΕΤΑΙΡΕΙΑ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F5BA53E-D687-4E1E-B362-7B108C157529}"/>
              </a:ext>
            </a:extLst>
          </p:cNvPr>
          <p:cNvSpPr txBox="1"/>
          <p:nvPr/>
        </p:nvSpPr>
        <p:spPr>
          <a:xfrm>
            <a:off x="5868144" y="5565775"/>
            <a:ext cx="2850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40.000,00</a:t>
            </a:r>
            <a:r>
              <a:rPr lang="el-GR" dirty="0"/>
              <a:t>€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8A10FD-451B-4D2C-8B43-4B314BA53BD8}"/>
              </a:ext>
            </a:extLst>
          </p:cNvPr>
          <p:cNvSpPr txBox="1"/>
          <p:nvPr/>
        </p:nvSpPr>
        <p:spPr>
          <a:xfrm>
            <a:off x="3879850" y="2462768"/>
            <a:ext cx="4503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ΑΤΤΕ3-0183486/5114028</a:t>
            </a:r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245</Words>
  <Application>Microsoft Office PowerPoint</Application>
  <PresentationFormat>Προβολή στην οθόνη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User52</cp:lastModifiedBy>
  <cp:revision>15</cp:revision>
  <dcterms:created xsi:type="dcterms:W3CDTF">2021-05-19T11:41:06Z</dcterms:created>
  <dcterms:modified xsi:type="dcterms:W3CDTF">2021-06-10T11:44:09Z</dcterms:modified>
</cp:coreProperties>
</file>